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70" r:id="rId9"/>
    <p:sldId id="271" r:id="rId10"/>
    <p:sldId id="272" r:id="rId11"/>
    <p:sldId id="273" r:id="rId12"/>
    <p:sldId id="274" r:id="rId13"/>
    <p:sldId id="275" r:id="rId14"/>
    <p:sldId id="266" r:id="rId15"/>
    <p:sldId id="276" r:id="rId16"/>
    <p:sldId id="269" r:id="rId17"/>
    <p:sldId id="277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7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3CE151-5652-B12D-A381-7105D68F555D}" v="1058" dt="2023-01-25T17:30:32.604"/>
    <p1510:client id="{5235A612-DD05-C739-2403-056573BDBAF4}" v="3" dt="2023-01-21T15:57:34.324"/>
    <p1510:client id="{5AF688FB-9F47-3309-DE0C-A9D5FF24B571}" v="12" dt="2023-05-24T14:36:25.339"/>
    <p1510:client id="{6745C623-A84D-CEB1-1BD4-FD5AB3ED7486}" v="8" dt="2023-01-26T10:19:48.999"/>
    <p1510:client id="{865DCFBF-8671-1FE1-D468-C200E01458D0}" v="242" dt="2023-03-20T11:33:01.406"/>
    <p1510:client id="{9FDD1113-1C25-987D-DB4B-EF5921BD6FEA}" v="10" dt="2023-01-21T15:57:13.468"/>
    <p1510:client id="{E8904E56-E42B-A75C-C270-ED71B36C48BB}" v="2" dt="2023-07-01T08:04:28.064"/>
    <p1510:client id="{F0CF1FE4-BE1D-85D3-94A1-4370A82FC30A}" v="1" dt="2023-07-01T08:25:31.9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DB9A71-ACEF-E44D-82D9-50AB6B839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AF1CC17-1C03-894D-8632-0490EF9A4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7B9A5E-3E08-7A4C-84A2-D5ED00D78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A34432-9F89-5742-BDC6-BBE819944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E308C6-BDC5-C048-9F67-7FA0CBCB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3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F32C3A-045D-4B4A-BB16-86E7B561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DC54A5-7FFF-C844-A338-B2AF3C83F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CEA880-E405-2D47-94C2-ACE88F804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AEC1DC-5AFE-1347-98E2-2B574D834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2D9C3-1769-4B4B-BDCA-D8BDFB885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909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CF5F509-81B6-3E42-8776-82F5A3BB66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978F8E-133B-CD4D-A2D4-A046760E70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95DF38-0A62-DC45-BC6E-147F81A3C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37B5FD-6C14-5047-B422-5F19C9A73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0DEFE6-3EA9-8A4C-9BDB-48D2BB2F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53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8CF5DF-0469-D948-B953-EF1F9CBAD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816242-54FE-4A4F-A5C1-C5A8C131D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AB1ED3-C05D-8547-89E8-B2F92FBD4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636540-B4FA-AB43-A218-9115D6A92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EF0BAB-7E07-4C43-BB5D-EE088BF47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007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D83A9-162A-7348-90CF-F5E29C53D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4C07A68-DE23-054B-948B-C9CEBDDBF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51A739-89C6-584D-9697-E1F232260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276A70-F60C-3C4F-BA20-AB5A37B1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EFF65E-54FF-3E48-B21A-33C395559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03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26A7C8-0208-864D-9323-C2F3F349E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F2EFC-778C-7F4D-AEE3-410AA688E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F74CAB-23DC-8945-BE32-A18402F57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AB6215-0FBA-D842-A1D3-CC65D0D1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DE27C0-79EC-2146-BFAD-0899A32BC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FC6503-E469-B146-A040-C52D95CF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984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39D9DC-CB3F-5D4C-8D11-0B081364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F0137B-02F8-604F-A73A-B6D997D24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EA8A07-5C1A-AB46-B0A3-425905FAF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123D81C-D16B-BC42-88EF-3885DD4539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582589E-9BEC-2348-AC3F-2E1FF5C1D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005CA53-221D-5440-97E9-43B4CA36E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E8A7578-97A8-B048-84E6-788D73A7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479533C-8D30-8E4B-8747-4B72624CB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03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7512AB-CF0E-B740-80C7-D10F3A4B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048B2D0-4420-AA46-8FE7-80A3AAECC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F1DC22-567A-0D4E-B4A6-C312CF24E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EB0E63-E92F-F849-BA61-4E4786A6C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39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E4CCEAF-D291-9347-980D-8648A3A24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87E69CC-C2B3-1942-B85E-274BBACC6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9C9B45-06EF-BF4D-B149-47B96B7D9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751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ED196-1313-9042-8C41-77F0BD3BF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6DA4DF-C59A-7549-9E03-BBBB04E06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32D63C6-22BB-7F4C-A992-CB61D6017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E75901-7FB0-FC49-9589-5E1A78B18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98E354-7DBB-D543-ABBA-1E5F81EC7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AAF1B3E-CF7C-C349-90FE-425C1D195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69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88B70A-5FE1-234D-BE40-4C9444E5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C122FE-2697-FD46-BC93-A66FB51580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C9B89D-41EA-244F-80AD-81B7386D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7204DA-86B8-BC4E-A3C0-AB45208A5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3AB24E-D181-5244-95AF-1A6C23B57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C6AD84-6C2A-494C-9125-88460490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566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2F4E7D0-4BD3-454B-8EFB-EA88C1739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3D62E8-2654-3543-8E06-04CED3EEE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AEEBAF-B0E2-7646-875D-4645B7C3AC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ED43A-91F6-4C40-8669-15AD24C45F59}" type="datetimeFigureOut">
              <a:rPr lang="fr-FR" smtClean="0"/>
              <a:t>03/07/2023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F3801D-72D3-3141-A5E3-A14D80678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F7345C-CFF4-1541-B311-B324DCB97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D5B25-18D9-9341-88FE-3708AE3F8D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90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4BC325C-F270-D74F-A21E-57572A8B9293}"/>
              </a:ext>
            </a:extLst>
          </p:cNvPr>
          <p:cNvSpPr/>
          <p:nvPr/>
        </p:nvSpPr>
        <p:spPr>
          <a:xfrm>
            <a:off x="0" y="5741764"/>
            <a:ext cx="12192000" cy="1116236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535B17B-D6A5-1549-9E5D-7409F6EE4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0445"/>
          </a:xfrm>
        </p:spPr>
        <p:txBody>
          <a:bodyPr>
            <a:normAutofit/>
          </a:bodyPr>
          <a:lstStyle/>
          <a:p>
            <a:pPr algn="ctr"/>
            <a:r>
              <a:rPr lang="fr-FR" sz="5400" dirty="0">
                <a:latin typeface="Calibri"/>
                <a:ea typeface="Verdana"/>
                <a:cs typeface="Calibri"/>
              </a:rPr>
              <a:t>Rapport </a:t>
            </a:r>
            <a:r>
              <a:rPr lang="fr-FR" sz="5400">
                <a:latin typeface="Calibri"/>
                <a:ea typeface="Verdana"/>
                <a:cs typeface="Calibri"/>
              </a:rPr>
              <a:t>Eductour</a:t>
            </a:r>
            <a:endParaRPr lang="fr-FR" sz="54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A21AD-4CFD-B545-BF83-7BEB66C318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8644" y="1649975"/>
            <a:ext cx="5181600" cy="25798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fr-FR" sz="1100">
                <a:latin typeface="Calibri"/>
                <a:ea typeface="Verdana"/>
                <a:cs typeface="Calibri"/>
              </a:rPr>
              <a:t>Dates du voyage :  </a:t>
            </a:r>
          </a:p>
          <a:p>
            <a:pPr fontAlgn="base"/>
            <a:r>
              <a:rPr lang="fr-FR" sz="1100">
                <a:latin typeface="Calibri"/>
                <a:ea typeface="Verdana"/>
                <a:cs typeface="Calibri"/>
              </a:rPr>
              <a:t>Partenaire invitant :  </a:t>
            </a:r>
          </a:p>
          <a:p>
            <a:pPr fontAlgn="base"/>
            <a:r>
              <a:rPr lang="fr-FR" sz="1100">
                <a:latin typeface="Calibri"/>
                <a:ea typeface="Verdana"/>
                <a:cs typeface="Calibri"/>
              </a:rPr>
              <a:t>Nom du participant :  </a:t>
            </a:r>
            <a:endParaRPr lang="fr-FR" sz="110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fr-FR" sz="1100">
                <a:latin typeface="Calibri"/>
                <a:ea typeface="Verdana"/>
                <a:cs typeface="Calibri"/>
              </a:rPr>
              <a:t>Note globale </a:t>
            </a:r>
            <a:r>
              <a:rPr lang="fr-FR" sz="2500" b="1">
                <a:latin typeface="Calibri"/>
                <a:ea typeface="Verdana"/>
                <a:cs typeface="Calibri"/>
              </a:rPr>
              <a:t>/10 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455155-0E68-EA4A-9061-AD32F7161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5" y="5814636"/>
            <a:ext cx="1855093" cy="104336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FCB6AA0-08A2-5C49-B635-23D3FFA2B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035" y="5741764"/>
            <a:ext cx="1748672" cy="111623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F04E3EC-EF88-0B4C-A4AB-2D270F8F48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7323226" y="6040793"/>
            <a:ext cx="1792977" cy="51817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65469DD-7E56-904F-92EF-38AD3798BE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9603740" y="5993400"/>
            <a:ext cx="3075797" cy="672669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EC354C2-23B6-E440-8A55-3EA05148B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1029" y="6050307"/>
            <a:ext cx="1979875" cy="508664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C373E068-669D-444A-9A66-574061FB6535}"/>
              </a:ext>
            </a:extLst>
          </p:cNvPr>
          <p:cNvSpPr txBox="1">
            <a:spLocks/>
          </p:cNvSpPr>
          <p:nvPr/>
        </p:nvSpPr>
        <p:spPr>
          <a:xfrm>
            <a:off x="3835140" y="1275378"/>
            <a:ext cx="276230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1200" i="1">
              <a:latin typeface="Calibri"/>
              <a:cs typeface="Calibri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2AC8A5D-5662-0618-E1CC-B2906CF852A9}"/>
              </a:ext>
            </a:extLst>
          </p:cNvPr>
          <p:cNvSpPr txBox="1"/>
          <p:nvPr/>
        </p:nvSpPr>
        <p:spPr>
          <a:xfrm>
            <a:off x="1026160" y="3576319"/>
            <a:ext cx="11684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C00000"/>
                </a:solidFill>
                <a:highlight>
                  <a:srgbClr val="FFFF00"/>
                </a:highlight>
                <a:cs typeface="Calibri"/>
              </a:rPr>
              <a:t>CECI EST UN MODELE – MERCI DE LE TELECHARGER AVANT TOUTE MODIFICATION – NE PAS SUPPRIMER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A00DE9CC-276B-E6A2-5DF0-24E89013DC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>
                <a:cs typeface="Calibri"/>
              </a:rPr>
              <a:t>Photo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483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F547FA-EA61-144D-8AEF-D531770E5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226"/>
          </a:xfrm>
        </p:spPr>
        <p:txBody>
          <a:bodyPr>
            <a:normAutofit/>
          </a:bodyPr>
          <a:lstStyle/>
          <a:p>
            <a:r>
              <a:rPr lang="fr-FR" sz="3000" b="1"/>
              <a:t>Hôtel …………..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A3F8C6-F9BC-064E-A5A4-1288D43B9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3873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3F4F41-927D-D04A-9980-DAF597E54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2BD5FD-7681-F846-B7C7-48CED53F77C3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A64F53B3-5B22-B74B-813F-0F54CCA74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1E253AB-4DA4-E544-BAFE-C06E5E9922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28C6026-5E21-0A48-9DF3-A366216E7F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772342C-F8C1-7B41-8AF9-E7F9882C50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D5603D3-B468-D64F-A935-CC6156C3FF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EFDE6FE3-C8FA-9E4C-800B-8396CF00599A}"/>
              </a:ext>
            </a:extLst>
          </p:cNvPr>
          <p:cNvSpPr txBox="1">
            <a:spLocks/>
          </p:cNvSpPr>
          <p:nvPr/>
        </p:nvSpPr>
        <p:spPr>
          <a:xfrm>
            <a:off x="152401" y="849001"/>
            <a:ext cx="903889" cy="55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</a:p>
        </p:txBody>
      </p:sp>
    </p:spTree>
    <p:extLst>
      <p:ext uri="{BB962C8B-B14F-4D97-AF65-F5344CB8AC3E}">
        <p14:creationId xmlns:p14="http://schemas.microsoft.com/office/powerpoint/2010/main" val="1651603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F49B43-3009-5F4E-ABA7-5D5DE9548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376"/>
          </a:xfrm>
        </p:spPr>
        <p:txBody>
          <a:bodyPr/>
          <a:lstStyle/>
          <a:p>
            <a:pPr algn="ctr"/>
            <a:r>
              <a:rPr lang="fr-FR" b="1"/>
              <a:t>Visite / Excursion 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2710C8-EC80-894E-A5E0-685732ACA0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3657" y="1295050"/>
            <a:ext cx="11557883" cy="1603375"/>
          </a:xfrm>
        </p:spPr>
        <p:txBody>
          <a:bodyPr/>
          <a:lstStyle/>
          <a:p>
            <a:pPr marL="0" indent="0" fontAlgn="base"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Typologie de client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>
                <a:latin typeface="Calibri" panose="020F0502020204030204" pitchFamily="34" charset="0"/>
                <a:cs typeface="Calibri" panose="020F0502020204030204" pitchFamily="34" charset="0"/>
              </a:rPr>
              <a:t>Adulte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r-FR" sz="1300">
                <a:latin typeface="Calibri" panose="020F0502020204030204" pitchFamily="34" charset="0"/>
                <a:cs typeface="Calibri" panose="020F0502020204030204" pitchFamily="34" charset="0"/>
              </a:rPr>
              <a:t>Enfant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r-FR" sz="1300">
                <a:latin typeface="Calibri" panose="020F0502020204030204" pitchFamily="34" charset="0"/>
                <a:cs typeface="Calibri" panose="020F0502020204030204" pitchFamily="34" charset="0"/>
              </a:rPr>
              <a:t>Senior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Sportif / Non sportif / Handicap / </a:t>
            </a:r>
            <a:r>
              <a:rPr lang="fr-FR" sz="13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Tous </a:t>
            </a:r>
          </a:p>
          <a:p>
            <a:pPr marL="0" indent="0" fontAlgn="base"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Intérêts :</a:t>
            </a:r>
            <a:endParaRPr lang="fr-FR" sz="13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buNone/>
            </a:pPr>
            <a:r>
              <a:rPr lang="fr-FR" sz="13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: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5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500">
              <a:solidFill>
                <a:srgbClr val="ED771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Remarques :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20" name="Espace réservé du contenu 3">
            <a:extLst>
              <a:ext uri="{FF2B5EF4-FFF2-40B4-BE49-F238E27FC236}">
                <a16:creationId xmlns:a16="http://schemas.microsoft.com/office/drawing/2014/main" id="{DD76C099-848C-9241-A106-3FF91E317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460" y="2648983"/>
            <a:ext cx="3646997" cy="3409910"/>
          </a:xfrm>
        </p:spPr>
        <p:txBody>
          <a:bodyPr/>
          <a:lstStyle/>
          <a:p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5443D0-2F06-3445-9193-511AF9C34E40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EF7FF5B-BC8D-744A-9142-FE5534998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68B4EFD-1FFC-9346-A339-F77281DDAD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38264C3-F2AD-8D4C-9147-367DFB8A27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F4391EC-9631-D54F-97E8-A62B2CBFA4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7D5AC5C-7DD0-254F-AE7A-44989B5D04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608C719F-89ED-D248-8CBD-3412263F83D1}"/>
              </a:ext>
            </a:extLst>
          </p:cNvPr>
          <p:cNvSpPr txBox="1">
            <a:spLocks/>
          </p:cNvSpPr>
          <p:nvPr/>
        </p:nvSpPr>
        <p:spPr>
          <a:xfrm>
            <a:off x="4705183" y="3700203"/>
            <a:ext cx="3973948" cy="5187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i="1">
                <a:latin typeface="Calibri" panose="020F0502020204030204" pitchFamily="34" charset="0"/>
                <a:cs typeface="Calibri" panose="020F0502020204030204" pitchFamily="34" charset="0"/>
              </a:rPr>
              <a:t>Photo(s) de la visite ou excursion</a:t>
            </a:r>
          </a:p>
        </p:txBody>
      </p:sp>
    </p:spTree>
    <p:extLst>
      <p:ext uri="{BB962C8B-B14F-4D97-AF65-F5344CB8AC3E}">
        <p14:creationId xmlns:p14="http://schemas.microsoft.com/office/powerpoint/2010/main" val="404129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F547FA-EA61-144D-8AEF-D531770E5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226"/>
          </a:xfrm>
        </p:spPr>
        <p:txBody>
          <a:bodyPr>
            <a:normAutofit/>
          </a:bodyPr>
          <a:lstStyle/>
          <a:p>
            <a:r>
              <a:rPr lang="fr-FR" sz="3000" b="1"/>
              <a:t>Visite / Excursion …………..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A3F8C6-F9BC-064E-A5A4-1288D43B9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3873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3F4F41-927D-D04A-9980-DAF597E54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5CDEAD-CF91-7345-B149-B9CCE0379C59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D81414C-42FA-9D44-BDCE-88FEC9474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B01CD22-5776-F84B-89E9-8A465CB02D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1643053-B01E-F04E-9BED-91C3F19D48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7246F58-5D41-764D-AA11-C8E00C9181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CB608D1-4D4F-394A-8777-95A3C169E9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AC24BA3A-0417-C245-85D8-50AA48005B81}"/>
              </a:ext>
            </a:extLst>
          </p:cNvPr>
          <p:cNvSpPr txBox="1">
            <a:spLocks/>
          </p:cNvSpPr>
          <p:nvPr/>
        </p:nvSpPr>
        <p:spPr>
          <a:xfrm>
            <a:off x="152401" y="849001"/>
            <a:ext cx="903889" cy="55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</a:p>
        </p:txBody>
      </p:sp>
    </p:spTree>
    <p:extLst>
      <p:ext uri="{BB962C8B-B14F-4D97-AF65-F5344CB8AC3E}">
        <p14:creationId xmlns:p14="http://schemas.microsoft.com/office/powerpoint/2010/main" val="1553722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F49B43-3009-5F4E-ABA7-5D5DE9548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376"/>
          </a:xfrm>
        </p:spPr>
        <p:txBody>
          <a:bodyPr/>
          <a:lstStyle/>
          <a:p>
            <a:pPr algn="ctr"/>
            <a:r>
              <a:rPr lang="fr-FR" b="1"/>
              <a:t>Visite / Excursion : </a:t>
            </a:r>
          </a:p>
        </p:txBody>
      </p:sp>
      <p:sp>
        <p:nvSpPr>
          <p:cNvPr id="20" name="Espace réservé du contenu 3">
            <a:extLst>
              <a:ext uri="{FF2B5EF4-FFF2-40B4-BE49-F238E27FC236}">
                <a16:creationId xmlns:a16="http://schemas.microsoft.com/office/drawing/2014/main" id="{DD76C099-848C-9241-A106-3FF91E317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460" y="2648983"/>
            <a:ext cx="3646997" cy="3409910"/>
          </a:xfrm>
        </p:spPr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688FE4-29B2-804C-BA61-A37E96FD2CB1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638710F-B88F-684A-94F4-6DD13B10F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C81FB1C-0FC9-7F4D-A3B4-17212E1EE5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EBDAC7F-7FB4-2E4A-B2B0-CA31EA3C8E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916E54E-D81F-F143-90BB-ADF367CDD2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DEB6182-5453-3E4F-ACFF-0060B4A58B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1B2520DE-A6E4-1445-8E6B-999782CCE451}"/>
              </a:ext>
            </a:extLst>
          </p:cNvPr>
          <p:cNvSpPr txBox="1">
            <a:spLocks/>
          </p:cNvSpPr>
          <p:nvPr/>
        </p:nvSpPr>
        <p:spPr>
          <a:xfrm>
            <a:off x="273657" y="1295050"/>
            <a:ext cx="11557883" cy="1603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Typologie de client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>
                <a:latin typeface="Calibri" panose="020F0502020204030204" pitchFamily="34" charset="0"/>
                <a:cs typeface="Calibri" panose="020F0502020204030204" pitchFamily="34" charset="0"/>
              </a:rPr>
              <a:t>Adulte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r-FR" sz="1300">
                <a:latin typeface="Calibri" panose="020F0502020204030204" pitchFamily="34" charset="0"/>
                <a:cs typeface="Calibri" panose="020F0502020204030204" pitchFamily="34" charset="0"/>
              </a:rPr>
              <a:t>Enfant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r-FR" sz="1300">
                <a:latin typeface="Calibri" panose="020F0502020204030204" pitchFamily="34" charset="0"/>
                <a:cs typeface="Calibri" panose="020F0502020204030204" pitchFamily="34" charset="0"/>
              </a:rPr>
              <a:t>Senior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Sportif / Non sportif / Handicap / </a:t>
            </a:r>
            <a:r>
              <a:rPr lang="fr-FR" sz="13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Tous 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Intérêts :</a:t>
            </a:r>
            <a:endParaRPr lang="fr-FR" sz="13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fr-FR" sz="13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: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5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500">
              <a:solidFill>
                <a:srgbClr val="ED771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Remarques :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2FFF79D-327E-B340-B7B4-D21EFAC15922}"/>
              </a:ext>
            </a:extLst>
          </p:cNvPr>
          <p:cNvSpPr txBox="1">
            <a:spLocks/>
          </p:cNvSpPr>
          <p:nvPr/>
        </p:nvSpPr>
        <p:spPr>
          <a:xfrm>
            <a:off x="4705183" y="3700203"/>
            <a:ext cx="3973948" cy="5187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i="1">
                <a:latin typeface="Calibri" panose="020F0502020204030204" pitchFamily="34" charset="0"/>
                <a:cs typeface="Calibri" panose="020F0502020204030204" pitchFamily="34" charset="0"/>
              </a:rPr>
              <a:t>Photo(s) de la visite ou excursion</a:t>
            </a:r>
          </a:p>
        </p:txBody>
      </p:sp>
    </p:spTree>
    <p:extLst>
      <p:ext uri="{BB962C8B-B14F-4D97-AF65-F5344CB8AC3E}">
        <p14:creationId xmlns:p14="http://schemas.microsoft.com/office/powerpoint/2010/main" val="163637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F547FA-EA61-144D-8AEF-D531770E5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226"/>
          </a:xfrm>
        </p:spPr>
        <p:txBody>
          <a:bodyPr>
            <a:normAutofit/>
          </a:bodyPr>
          <a:lstStyle/>
          <a:p>
            <a:r>
              <a:rPr lang="fr-FR" sz="3000" b="1"/>
              <a:t>Visite / Excursion …………..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A3F8C6-F9BC-064E-A5A4-1288D43B9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3873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3F4F41-927D-D04A-9980-DAF597E54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33EC83-DC49-6F4B-9118-FA57FE529A4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A4B6481-E0B1-8E4E-8B6D-E251F7BBF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4C9AF6E-5F7E-284D-BAF1-5B8AD00C7A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E4308A0-D605-1F47-A315-7748380D09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CDEC5C3-D80F-B341-A230-231C0AAA3C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C168886-273E-4E45-810D-FC7E75EE7F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37E02C59-7FF7-D94B-93A4-583B54054449}"/>
              </a:ext>
            </a:extLst>
          </p:cNvPr>
          <p:cNvSpPr txBox="1">
            <a:spLocks/>
          </p:cNvSpPr>
          <p:nvPr/>
        </p:nvSpPr>
        <p:spPr>
          <a:xfrm>
            <a:off x="152401" y="849001"/>
            <a:ext cx="903889" cy="55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</a:p>
        </p:txBody>
      </p:sp>
    </p:spTree>
    <p:extLst>
      <p:ext uri="{BB962C8B-B14F-4D97-AF65-F5344CB8AC3E}">
        <p14:creationId xmlns:p14="http://schemas.microsoft.com/office/powerpoint/2010/main" val="1916806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C624B25-BA85-B54C-A9CA-7E6B076A0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0183" y="1623558"/>
            <a:ext cx="5181600" cy="52651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buNone/>
            </a:pPr>
            <a:r>
              <a:rPr lang="fr-FR" sz="2000" b="1" u="sng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COMPAGNIE AERIENNE</a:t>
            </a:r>
            <a:r>
              <a:rPr lang="fr-FR" sz="20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fontAlgn="base">
              <a:buNone/>
            </a:pPr>
            <a:r>
              <a:rPr lang="fr-FR" sz="1400" b="1">
                <a:solidFill>
                  <a:srgbClr val="000000"/>
                </a:solidFill>
                <a:latin typeface="Calibri"/>
                <a:cs typeface="Calibri"/>
              </a:rPr>
              <a:t>Nom </a:t>
            </a:r>
            <a:r>
              <a:rPr lang="fr-FR" sz="14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/>
                <a:cs typeface="Calibri"/>
              </a:rPr>
              <a:t>:  </a:t>
            </a:r>
            <a:r>
              <a:rPr lang="fr-FR" sz="1400">
                <a:solidFill>
                  <a:srgbClr val="000000"/>
                </a:solidFill>
                <a:latin typeface="Calibri"/>
                <a:cs typeface="Calibri"/>
              </a:rPr>
              <a:t> </a:t>
            </a:r>
            <a:endParaRPr lang="fr-FR" sz="14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200000"/>
              </a:lnSpc>
              <a:buNone/>
            </a:pP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Notez entre 1 et 5 (5 étant la meilleure note)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300">
                <a:ea typeface="+mn-lt"/>
                <a:cs typeface="+mn-lt"/>
              </a:rPr>
              <a:t>Confort  </a:t>
            </a:r>
          </a:p>
          <a:p>
            <a:pPr marL="742950" lvl="1" indent="-285750" fontAlgn="base"/>
            <a:r>
              <a:rPr lang="fr-FR" sz="1300">
                <a:ea typeface="+mn-lt"/>
                <a:cs typeface="+mn-lt"/>
              </a:rPr>
              <a:t>Service  </a:t>
            </a:r>
            <a:r>
              <a:rPr lang="fr-FR" sz="1300" b="1">
                <a:ea typeface="+mn-lt"/>
                <a:cs typeface="+mn-lt"/>
              </a:rPr>
              <a:t>:</a:t>
            </a:r>
            <a:r>
              <a:rPr lang="fr-FR" sz="1300">
                <a:ea typeface="+mn-lt"/>
                <a:cs typeface="+mn-lt"/>
              </a:rPr>
              <a:t> </a:t>
            </a:r>
          </a:p>
          <a:p>
            <a:pPr lvl="1"/>
            <a:r>
              <a:rPr lang="fr-FR" sz="1300">
                <a:ea typeface="+mn-lt"/>
                <a:cs typeface="+mn-lt"/>
              </a:rPr>
              <a:t>Equipage</a:t>
            </a:r>
            <a:r>
              <a:rPr lang="fr-FR" sz="1300" b="1">
                <a:ea typeface="+mn-lt"/>
                <a:cs typeface="+mn-lt"/>
              </a:rPr>
              <a:t> </a:t>
            </a:r>
            <a:r>
              <a:rPr lang="fr-FR" sz="1300">
                <a:ea typeface="+mn-lt"/>
                <a:cs typeface="+mn-lt"/>
              </a:rPr>
              <a:t> </a:t>
            </a:r>
            <a:r>
              <a:rPr lang="fr-FR" sz="1300" b="1">
                <a:ea typeface="+mn-lt"/>
                <a:cs typeface="+mn-lt"/>
              </a:rPr>
              <a:t>:</a:t>
            </a:r>
            <a:r>
              <a:rPr lang="fr-FR" sz="1300">
                <a:ea typeface="+mn-lt"/>
                <a:cs typeface="+mn-lt"/>
              </a:rPr>
              <a:t>  </a:t>
            </a:r>
          </a:p>
          <a:p>
            <a:pPr marL="457200" lvl="1" indent="0">
              <a:buNone/>
            </a:pPr>
            <a:endParaRPr lang="fr-FR" sz="13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100000"/>
              </a:lnSpc>
            </a:pPr>
            <a:endParaRPr lang="fr-FR" sz="13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Commentaires :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E3F012D2-C49A-2D44-80E1-6B36CDECA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3513" y="1594983"/>
            <a:ext cx="6383607" cy="52651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buNone/>
            </a:pPr>
            <a:r>
              <a:rPr lang="fr-FR" sz="2000" b="1" u="sng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DESTINATION</a:t>
            </a:r>
            <a:endParaRPr lang="fr-FR" sz="200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buNone/>
            </a:pPr>
            <a:r>
              <a:rPr lang="fr-FR" sz="1400" b="1">
                <a:solidFill>
                  <a:srgbClr val="000000"/>
                </a:solidFill>
                <a:latin typeface="Calibri"/>
                <a:cs typeface="Calibri"/>
              </a:rPr>
              <a:t>Typologie de client</a:t>
            </a:r>
            <a:r>
              <a:rPr lang="fr-FR" sz="14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br>
              <a:rPr lang="fr-FR" sz="13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3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sz="1300">
                <a:solidFill>
                  <a:srgbClr val="FF0000"/>
                </a:solidFill>
                <a:latin typeface="Calibri"/>
                <a:cs typeface="Calibri"/>
              </a:rPr>
              <a:t>Tous !</a:t>
            </a:r>
            <a:br>
              <a:rPr lang="fr-FR" sz="130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130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buNone/>
            </a:pP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Citez jusqu’à 5 arguments de ventes pour cette destination :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20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marL="742950" lvl="1" indent="-285750" fontAlgn="base"/>
            <a:r>
              <a:rPr lang="fr-FR" sz="120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marL="742950" lvl="1" indent="-285750"/>
            <a:r>
              <a:rPr lang="fr-FR" sz="120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marL="742950" lvl="1" indent="-285750"/>
            <a:r>
              <a:rPr lang="fr-FR" sz="120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marL="742950" lvl="1" indent="-285750"/>
            <a:r>
              <a:rPr lang="fr-FR" sz="120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marL="742950" lvl="1" indent="-285750" fontAlgn="base"/>
            <a:endParaRPr lang="fr-FR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fontAlgn="base"/>
            <a:endParaRPr lang="fr-FR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/>
            <a:endParaRPr lang="fr-FR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endParaRPr lang="fr-FR" sz="13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Vos conseils et astuces 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30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595CB43-B7AA-2C4C-B4B3-73C20BF6E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43" b="38091"/>
          <a:stretch/>
        </p:blipFill>
        <p:spPr>
          <a:xfrm>
            <a:off x="0" y="-1"/>
            <a:ext cx="12203212" cy="117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DCAC86-769A-554F-9574-20BD882EFA7B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60BEDBB-C1A5-444C-95D3-C63104B2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7B969E-AB12-934F-8013-DBC707080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D0C77F8-ADE1-904E-9C77-4D49E1801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2A351-644B-A34F-A3D0-25EEA89782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BB625D-B717-D84F-A92F-72F548656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8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98A460-3DBA-4241-B5A6-AC0044E1C30E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A1D6904-1249-E24D-8C64-AC0E1CA91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614075A-BB3F-BA46-BE61-9CE4815113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70F448B-CB19-2446-8D70-1B58C54DCC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A4AB5DE-FA88-E340-9831-D1CCFE6B02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79A76C2-706E-1340-B105-12FDFC4CFF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B71B028-215E-47F4-7C8A-C029B9E12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376"/>
          </a:xfrm>
        </p:spPr>
        <p:txBody>
          <a:bodyPr/>
          <a:lstStyle/>
          <a:p>
            <a:pPr algn="ctr"/>
            <a:r>
              <a:rPr lang="fr-FR" b="1"/>
              <a:t>Hôtel …………..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63069185-6108-086B-1D13-AF26F6F63D33}"/>
              </a:ext>
            </a:extLst>
          </p:cNvPr>
          <p:cNvSpPr txBox="1">
            <a:spLocks/>
          </p:cNvSpPr>
          <p:nvPr/>
        </p:nvSpPr>
        <p:spPr>
          <a:xfrm>
            <a:off x="838200" y="1571423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Ambiance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1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1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Couples / Famille / Séniors / Jeunes enfants / Autres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Style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Moderne / Typique / A rénover / Impersonnelle / Autres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  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fontAlgn="base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Notez entre 1 et 5 (5 étant la meilleure note)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Confort 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X/5 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Propreté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3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Accueil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Equipement/activité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3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Restauration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 </a:t>
            </a:r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Remarques :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0C991C7-2711-CC4B-F409-FB7A89AC4D83}"/>
              </a:ext>
            </a:extLst>
          </p:cNvPr>
          <p:cNvSpPr txBox="1">
            <a:spLocks/>
          </p:cNvSpPr>
          <p:nvPr/>
        </p:nvSpPr>
        <p:spPr>
          <a:xfrm>
            <a:off x="6096000" y="1198516"/>
            <a:ext cx="1966452" cy="5187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i="1">
                <a:latin typeface="Calibri" panose="020F0502020204030204" pitchFamily="34" charset="0"/>
                <a:cs typeface="Calibri" panose="020F0502020204030204" pitchFamily="34" charset="0"/>
              </a:rPr>
              <a:t>Photo générale de l’hôtel</a:t>
            </a:r>
          </a:p>
        </p:txBody>
      </p:sp>
    </p:spTree>
    <p:extLst>
      <p:ext uri="{BB962C8B-B14F-4D97-AF65-F5344CB8AC3E}">
        <p14:creationId xmlns:p14="http://schemas.microsoft.com/office/powerpoint/2010/main" val="3857953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AA4A5C3-BA92-8447-B91D-E315EFE39F47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24A2726-6331-2B4C-93E5-C9869D234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108006D-C42A-BE4A-864E-94EF663AB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B8F21D0-6C55-B041-AB50-3605CFD6B2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F030310-9F4A-6F41-AA18-5226129BAC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D2F42B5-6EB4-8D4D-9C37-989425CB23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A26F63F-8330-7B40-AA54-66DE8EB624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05F1C6CF-10A9-F0E1-574C-21E5C0CB06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Titre 14">
            <a:extLst>
              <a:ext uri="{FF2B5EF4-FFF2-40B4-BE49-F238E27FC236}">
                <a16:creationId xmlns:a16="http://schemas.microsoft.com/office/drawing/2014/main" id="{D9720A52-FD5C-954E-9591-5019A80E2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CA11E6E2-B40E-DB57-D6D2-AED3DD40E7A7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5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b="1"/>
              <a:t>Hôtel …………..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54543DF9-4C0D-7338-C83D-B4793A7EDBE4}"/>
              </a:ext>
            </a:extLst>
          </p:cNvPr>
          <p:cNvSpPr txBox="1">
            <a:spLocks/>
          </p:cNvSpPr>
          <p:nvPr/>
        </p:nvSpPr>
        <p:spPr>
          <a:xfrm>
            <a:off x="152401" y="849001"/>
            <a:ext cx="903889" cy="55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</a:p>
        </p:txBody>
      </p:sp>
    </p:spTree>
    <p:extLst>
      <p:ext uri="{BB962C8B-B14F-4D97-AF65-F5344CB8AC3E}">
        <p14:creationId xmlns:p14="http://schemas.microsoft.com/office/powerpoint/2010/main" val="1532546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E498422-D060-8D41-99FB-CA6035955930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73C8BD1-24CC-0B4D-8D12-97B60208B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9A47D67-B8D7-6C44-8802-252DB44B7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4EF5C0C-36BF-794F-A644-2769F1B5BF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64EBDDD-9877-8A4C-AB78-9DCA201433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408A617-3F77-3C4A-A9B5-364410E563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378D30BE-A439-03F6-058B-8C97527D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376"/>
          </a:xfrm>
        </p:spPr>
        <p:txBody>
          <a:bodyPr/>
          <a:lstStyle/>
          <a:p>
            <a:pPr algn="ctr"/>
            <a:r>
              <a:rPr lang="fr-FR" b="1"/>
              <a:t>Hôtel …………..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43429E7B-B107-0B48-002A-712DA707A82E}"/>
              </a:ext>
            </a:extLst>
          </p:cNvPr>
          <p:cNvSpPr txBox="1">
            <a:spLocks/>
          </p:cNvSpPr>
          <p:nvPr/>
        </p:nvSpPr>
        <p:spPr>
          <a:xfrm>
            <a:off x="838200" y="1571423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Ambiance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1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1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Couples / Famille / Séniors / Jeunes enfants / Autres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Style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Moderne / Typique / A rénover / Impersonnelle / Autres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  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fontAlgn="base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Notez entre 1 et 5 (5 étant la meilleure note)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Confort 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X/5 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Propreté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3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Accueil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Equipement/activité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3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Restauration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 </a:t>
            </a:r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Remarques :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D667F91A-4FC2-68B6-9EA9-431B3476F12D}"/>
              </a:ext>
            </a:extLst>
          </p:cNvPr>
          <p:cNvSpPr txBox="1">
            <a:spLocks/>
          </p:cNvSpPr>
          <p:nvPr/>
        </p:nvSpPr>
        <p:spPr>
          <a:xfrm>
            <a:off x="6096000" y="1198516"/>
            <a:ext cx="1966452" cy="5187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i="1">
                <a:latin typeface="Calibri" panose="020F0502020204030204" pitchFamily="34" charset="0"/>
                <a:cs typeface="Calibri" panose="020F0502020204030204" pitchFamily="34" charset="0"/>
              </a:rPr>
              <a:t>Photo générale de l’hôtel</a:t>
            </a:r>
          </a:p>
        </p:txBody>
      </p:sp>
    </p:spTree>
    <p:extLst>
      <p:ext uri="{BB962C8B-B14F-4D97-AF65-F5344CB8AC3E}">
        <p14:creationId xmlns:p14="http://schemas.microsoft.com/office/powerpoint/2010/main" val="863642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F547FA-EA61-144D-8AEF-D531770E5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226"/>
          </a:xfrm>
        </p:spPr>
        <p:txBody>
          <a:bodyPr>
            <a:normAutofit/>
          </a:bodyPr>
          <a:lstStyle/>
          <a:p>
            <a:r>
              <a:rPr lang="fr-FR" sz="3000" b="1"/>
              <a:t>Hôtel …………..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A3F8C6-F9BC-064E-A5A4-1288D43B9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3873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3F4F41-927D-D04A-9980-DAF597E54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4501B9-192A-9D46-BBDE-AA372415AD6F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4046135-E85B-7F4D-8626-96661EF80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62BA244-3DC0-B846-AC12-CE9FE19CC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F6C089D-B4D4-B94D-8AE7-0E19838217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8D6F63C-5FF9-AE44-B062-4849C798C7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8B48326-B9DC-834D-A444-FDCDBAA10D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AF8B4D01-A4E6-5241-88BE-A504A6BC4A78}"/>
              </a:ext>
            </a:extLst>
          </p:cNvPr>
          <p:cNvSpPr txBox="1">
            <a:spLocks/>
          </p:cNvSpPr>
          <p:nvPr/>
        </p:nvSpPr>
        <p:spPr>
          <a:xfrm>
            <a:off x="152401" y="849001"/>
            <a:ext cx="903889" cy="55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</a:p>
        </p:txBody>
      </p:sp>
    </p:spTree>
    <p:extLst>
      <p:ext uri="{BB962C8B-B14F-4D97-AF65-F5344CB8AC3E}">
        <p14:creationId xmlns:p14="http://schemas.microsoft.com/office/powerpoint/2010/main" val="2733793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F49B43-3009-5F4E-ABA7-5D5DE9548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376"/>
          </a:xfrm>
        </p:spPr>
        <p:txBody>
          <a:bodyPr/>
          <a:lstStyle/>
          <a:p>
            <a:pPr algn="ctr"/>
            <a:r>
              <a:rPr lang="fr-FR" b="1"/>
              <a:t>Hôtel …………..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84EBBF3-8603-6442-B3EC-AB52C6170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71423"/>
            <a:ext cx="5181600" cy="4351338"/>
          </a:xfrm>
        </p:spPr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FD9A16E-69AD-B440-B2B7-8772556E0F61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D4ABCC2-0696-464E-A976-51631277D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1CD4BF1-B257-2641-B7DC-9FAE6FBAE5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01473BF-E203-AC42-96E3-E2019211E5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2DA8088-EE24-C14E-9E75-2B7A8B669A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9D4778D-C178-0942-901F-FE2E4EC55D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048E9470-F44E-504A-B50B-ED8F3E6545A7}"/>
              </a:ext>
            </a:extLst>
          </p:cNvPr>
          <p:cNvSpPr txBox="1">
            <a:spLocks/>
          </p:cNvSpPr>
          <p:nvPr/>
        </p:nvSpPr>
        <p:spPr>
          <a:xfrm>
            <a:off x="838200" y="1571423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Ambiance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1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1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Couples / Famille / Séniors / Jeunes enfants / Autres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Style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Moderne / Typique / A rénover / Impersonnelle / Autres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  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fontAlgn="base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Notez entre 1 et 5 (5 étant la meilleure note)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Confort 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X/5 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Propreté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3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Accueil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Equipement/activité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3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Restauration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 </a:t>
            </a:r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Remarques :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21A2378E-932D-844D-8E87-0356D1843010}"/>
              </a:ext>
            </a:extLst>
          </p:cNvPr>
          <p:cNvSpPr txBox="1">
            <a:spLocks/>
          </p:cNvSpPr>
          <p:nvPr/>
        </p:nvSpPr>
        <p:spPr>
          <a:xfrm>
            <a:off x="6096000" y="1198516"/>
            <a:ext cx="1966452" cy="5187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i="1">
                <a:latin typeface="Calibri" panose="020F0502020204030204" pitchFamily="34" charset="0"/>
                <a:cs typeface="Calibri" panose="020F0502020204030204" pitchFamily="34" charset="0"/>
              </a:rPr>
              <a:t>Photo générale de l’hôtel</a:t>
            </a:r>
          </a:p>
        </p:txBody>
      </p:sp>
    </p:spTree>
    <p:extLst>
      <p:ext uri="{BB962C8B-B14F-4D97-AF65-F5344CB8AC3E}">
        <p14:creationId xmlns:p14="http://schemas.microsoft.com/office/powerpoint/2010/main" val="3543214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F547FA-EA61-144D-8AEF-D531770E5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226"/>
          </a:xfrm>
        </p:spPr>
        <p:txBody>
          <a:bodyPr>
            <a:normAutofit/>
          </a:bodyPr>
          <a:lstStyle/>
          <a:p>
            <a:r>
              <a:rPr lang="fr-FR" sz="3000" b="1"/>
              <a:t>Hôtel …………..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A3F8C6-F9BC-064E-A5A4-1288D43B9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3873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3F4F41-927D-D04A-9980-DAF597E54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183396"/>
            <a:ext cx="5745927" cy="4825241"/>
          </a:xfrm>
        </p:spPr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E3212A-A216-E94A-B0C4-CC0A9AD73CCC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2AAE2EC-8D93-6442-9088-45C11916C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1B2A891-E2E5-6541-9B3A-226C4B63DD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1AFC2C7-5101-5640-93A5-C3CBE96A59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F138221-0C8C-584F-B103-CB99965A05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9678137-A450-7145-B1F4-5811556589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D8619EEF-9B5E-8A4E-A3CC-971C5EF74721}"/>
              </a:ext>
            </a:extLst>
          </p:cNvPr>
          <p:cNvSpPr txBox="1">
            <a:spLocks/>
          </p:cNvSpPr>
          <p:nvPr/>
        </p:nvSpPr>
        <p:spPr>
          <a:xfrm>
            <a:off x="152401" y="849001"/>
            <a:ext cx="903889" cy="55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</a:p>
        </p:txBody>
      </p:sp>
    </p:spTree>
    <p:extLst>
      <p:ext uri="{BB962C8B-B14F-4D97-AF65-F5344CB8AC3E}">
        <p14:creationId xmlns:p14="http://schemas.microsoft.com/office/powerpoint/2010/main" val="3917571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F49B43-3009-5F4E-ABA7-5D5DE9548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376"/>
          </a:xfrm>
        </p:spPr>
        <p:txBody>
          <a:bodyPr/>
          <a:lstStyle/>
          <a:p>
            <a:pPr algn="ctr"/>
            <a:r>
              <a:rPr lang="fr-FR" b="1"/>
              <a:t>Hôtel …………..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84EBBF3-8603-6442-B3EC-AB52C6170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71423"/>
            <a:ext cx="5181600" cy="4351338"/>
          </a:xfrm>
        </p:spPr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68AB35-1EBF-AD4A-AFB9-10C2A6336C7C}"/>
              </a:ext>
            </a:extLst>
          </p:cNvPr>
          <p:cNvSpPr/>
          <p:nvPr/>
        </p:nvSpPr>
        <p:spPr>
          <a:xfrm>
            <a:off x="0" y="6415521"/>
            <a:ext cx="12192000" cy="448034"/>
          </a:xfrm>
          <a:prstGeom prst="rect">
            <a:avLst/>
          </a:prstGeom>
          <a:solidFill>
            <a:srgbClr val="ED7713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D3EAFB0-9456-1641-9BF0-DDD141D69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29" y="6418965"/>
            <a:ext cx="851899" cy="4791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42986E4-215B-CF42-8AC0-5E24B6524B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6" b="13998"/>
          <a:stretch/>
        </p:blipFill>
        <p:spPr>
          <a:xfrm>
            <a:off x="3183810" y="6440361"/>
            <a:ext cx="867437" cy="4231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3B665E5-5A5B-1F4F-AE9C-F3AC62FB60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80" r="14182"/>
          <a:stretch/>
        </p:blipFill>
        <p:spPr>
          <a:xfrm>
            <a:off x="6692157" y="6491136"/>
            <a:ext cx="1036186" cy="2994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EF31B76-2180-2442-9C30-0AFC413347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63"/>
          <a:stretch/>
        </p:blipFill>
        <p:spPr>
          <a:xfrm>
            <a:off x="8329935" y="6433679"/>
            <a:ext cx="1852034" cy="4050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462E88C-BB60-E544-9301-FB79EF40B5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67" y="6514543"/>
            <a:ext cx="1074493" cy="276055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82E360BB-09BF-4648-950B-ACF25777F6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1423"/>
            <a:ext cx="5257800" cy="4351338"/>
          </a:xfrm>
        </p:spPr>
        <p:txBody>
          <a:bodyPr/>
          <a:lstStyle/>
          <a:p>
            <a:pPr marL="0" indent="0" fontAlgn="base"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Ambiance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1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1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Couples / Famille / Séniors / Jeunes enfants / Autres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fontAlgn="base"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Style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(supprimer les mentions inutiles)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Moderne / Typique / A rénover / Impersonnelle / Autres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  </a:t>
            </a:r>
            <a:r>
              <a:rPr lang="fr-FR"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fontAlgn="base">
              <a:lnSpc>
                <a:spcPct val="200000"/>
              </a:lnSpc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Notez entre 1 et 5 (5 étant la meilleure note)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Confort 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X/5 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Propreté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3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Accueil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</a:t>
            </a: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Equipement/activité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</a:t>
            </a:r>
            <a:endParaRPr lang="fr-FR" sz="13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fontAlgn="base"/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Restauration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fr-FR" sz="13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3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X/5  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fr-FR" sz="1400" b="1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Remarques :</a:t>
            </a:r>
            <a:r>
              <a:rPr lang="fr-FR" sz="1400">
                <a:solidFill>
                  <a:srgbClr val="ED77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53FE70A4-5062-F34A-A42D-8C4FAAAA647E}"/>
              </a:ext>
            </a:extLst>
          </p:cNvPr>
          <p:cNvSpPr txBox="1">
            <a:spLocks/>
          </p:cNvSpPr>
          <p:nvPr/>
        </p:nvSpPr>
        <p:spPr>
          <a:xfrm>
            <a:off x="6096000" y="1198516"/>
            <a:ext cx="1966452" cy="5187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i="1">
                <a:latin typeface="Calibri" panose="020F0502020204030204" pitchFamily="34" charset="0"/>
                <a:cs typeface="Calibri" panose="020F0502020204030204" pitchFamily="34" charset="0"/>
              </a:rPr>
              <a:t>Photo générale de l’hôtel</a:t>
            </a:r>
          </a:p>
        </p:txBody>
      </p:sp>
    </p:spTree>
    <p:extLst>
      <p:ext uri="{BB962C8B-B14F-4D97-AF65-F5344CB8AC3E}">
        <p14:creationId xmlns:p14="http://schemas.microsoft.com/office/powerpoint/2010/main" val="17635455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B1C2DE36394F409373FF2B453C9CE4" ma:contentTypeVersion="13" ma:contentTypeDescription="Crée un document." ma:contentTypeScope="" ma:versionID="c957030b9ac1515c9577248cff37fb23">
  <xsd:schema xmlns:xsd="http://www.w3.org/2001/XMLSchema" xmlns:xs="http://www.w3.org/2001/XMLSchema" xmlns:p="http://schemas.microsoft.com/office/2006/metadata/properties" xmlns:ns2="22167c41-1f54-4f03-afe2-4f68d71196a1" xmlns:ns3="ec099aa1-dc71-44ef-9998-8eb70c9c2460" targetNamespace="http://schemas.microsoft.com/office/2006/metadata/properties" ma:root="true" ma:fieldsID="12913dfeeb7a04f1c8e57844586748f7" ns2:_="" ns3:_="">
    <xsd:import namespace="22167c41-1f54-4f03-afe2-4f68d71196a1"/>
    <xsd:import namespace="ec099aa1-dc71-44ef-9998-8eb70c9c24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167c41-1f54-4f03-afe2-4f68d71196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df23b5b-969e-4782-bce2-3dfb154713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99aa1-dc71-44ef-9998-8eb70c9c246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65cf810-f2be-4693-ba45-64a023275f88}" ma:internalName="TaxCatchAll" ma:showField="CatchAllData" ma:web="ec099aa1-dc71-44ef-9998-8eb70c9c24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167c41-1f54-4f03-afe2-4f68d71196a1">
      <Terms xmlns="http://schemas.microsoft.com/office/infopath/2007/PartnerControls"/>
    </lcf76f155ced4ddcb4097134ff3c332f>
    <TaxCatchAll xmlns="ec099aa1-dc71-44ef-9998-8eb70c9c2460" xsi:nil="true"/>
  </documentManagement>
</p:properties>
</file>

<file path=customXml/itemProps1.xml><?xml version="1.0" encoding="utf-8"?>
<ds:datastoreItem xmlns:ds="http://schemas.openxmlformats.org/officeDocument/2006/customXml" ds:itemID="{5E13FE0D-408D-44F4-A509-6970A6910BEA}"/>
</file>

<file path=customXml/itemProps2.xml><?xml version="1.0" encoding="utf-8"?>
<ds:datastoreItem xmlns:ds="http://schemas.openxmlformats.org/officeDocument/2006/customXml" ds:itemID="{6CD07D58-74B1-445B-9C7F-994053B3A1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357D1D-4C09-4DA4-B128-E4225A071C07}">
  <ds:schemaRefs>
    <ds:schemaRef ds:uri="03d8c9d4-fd04-4ca7-8792-e6b457674e97"/>
    <ds:schemaRef ds:uri="79e241a4-e730-4df6-872e-76ab0176c364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14</Slides>
  <Notes>0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Rapport Eductour</vt:lpstr>
      <vt:lpstr>Présentation PowerPoint</vt:lpstr>
      <vt:lpstr>Hôtel …………..</vt:lpstr>
      <vt:lpstr>Présentation PowerPoint</vt:lpstr>
      <vt:lpstr>Hôtel …………..</vt:lpstr>
      <vt:lpstr>Hôtel …………..</vt:lpstr>
      <vt:lpstr>Hôtel …………..</vt:lpstr>
      <vt:lpstr>Hôtel …………..</vt:lpstr>
      <vt:lpstr>Hôtel …………..</vt:lpstr>
      <vt:lpstr>Hôtel …………..</vt:lpstr>
      <vt:lpstr>Visite / Excursion : </vt:lpstr>
      <vt:lpstr>Visite / Excursion …………..</vt:lpstr>
      <vt:lpstr>Visite / Excursion : </vt:lpstr>
      <vt:lpstr>Visite / Excursion …………..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Eductour</dc:title>
  <dc:creator>Microsoft Office User</dc:creator>
  <cp:revision>3</cp:revision>
  <dcterms:created xsi:type="dcterms:W3CDTF">2022-10-04T13:14:30Z</dcterms:created>
  <dcterms:modified xsi:type="dcterms:W3CDTF">2023-07-03T09:25:07Z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0x0101000E6B1911C7E37549BF0E1A3ED633AEA8</vt:lpwstr>
  </property>
  <property fmtid="{D5CDD505-2E9C-101B-9397-08002B2CF9AE}" pid="3" name="MediaServiceImageTags">
    <vt:lpwstr/>
  </property>
</Properties>
</file>